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896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47078</TotalTime>
  <Words>2877</Words>
  <Application>Microsoft Macintosh PowerPoint</Application>
  <PresentationFormat>On-screen Show (4:3)</PresentationFormat>
  <Paragraphs>412</Paragraphs>
  <Slides>82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539</cp:revision>
  <dcterms:created xsi:type="dcterms:W3CDTF">2013-05-20T23:08:21Z</dcterms:created>
  <dcterms:modified xsi:type="dcterms:W3CDTF">2016-04-25T13:01:03Z</dcterms:modified>
</cp:coreProperties>
</file>